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DDF3-0456-4C79-88CE-3BA2F48289A2}" type="datetimeFigureOut">
              <a:rPr lang="ru-RU" smtClean="0"/>
              <a:t>26.08.2016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F184-781A-443F-AF0E-59F63E6B22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DDF3-0456-4C79-88CE-3BA2F48289A2}" type="datetimeFigureOut">
              <a:rPr lang="ru-RU" smtClean="0"/>
              <a:t>26.08.2016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F184-781A-443F-AF0E-59F63E6B22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DDF3-0456-4C79-88CE-3BA2F48289A2}" type="datetimeFigureOut">
              <a:rPr lang="ru-RU" smtClean="0"/>
              <a:t>26.08.2016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F184-781A-443F-AF0E-59F63E6B2233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DDF3-0456-4C79-88CE-3BA2F48289A2}" type="datetimeFigureOut">
              <a:rPr lang="ru-RU" smtClean="0"/>
              <a:t>26.08.2016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F184-781A-443F-AF0E-59F63E6B223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DDF3-0456-4C79-88CE-3BA2F48289A2}" type="datetimeFigureOut">
              <a:rPr lang="ru-RU" smtClean="0"/>
              <a:t>26.08.2016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F184-781A-443F-AF0E-59F63E6B22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DDF3-0456-4C79-88CE-3BA2F48289A2}" type="datetimeFigureOut">
              <a:rPr lang="ru-RU" smtClean="0"/>
              <a:t>26.08.2016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F184-781A-443F-AF0E-59F63E6B223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DDF3-0456-4C79-88CE-3BA2F48289A2}" type="datetimeFigureOut">
              <a:rPr lang="ru-RU" smtClean="0"/>
              <a:t>26.08.2016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F184-781A-443F-AF0E-59F63E6B22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DDF3-0456-4C79-88CE-3BA2F48289A2}" type="datetimeFigureOut">
              <a:rPr lang="ru-RU" smtClean="0"/>
              <a:t>26.08.2016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F184-781A-443F-AF0E-59F63E6B22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DDF3-0456-4C79-88CE-3BA2F48289A2}" type="datetimeFigureOut">
              <a:rPr lang="ru-RU" smtClean="0"/>
              <a:t>26.08.2016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F184-781A-443F-AF0E-59F63E6B22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DDF3-0456-4C79-88CE-3BA2F48289A2}" type="datetimeFigureOut">
              <a:rPr lang="ru-RU" smtClean="0"/>
              <a:t>26.08.2016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F184-781A-443F-AF0E-59F63E6B2233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2DDF3-0456-4C79-88CE-3BA2F48289A2}" type="datetimeFigureOut">
              <a:rPr lang="ru-RU" smtClean="0"/>
              <a:t>26.08.2016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F184-781A-443F-AF0E-59F63E6B223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5D2DDF3-0456-4C79-88CE-3BA2F48289A2}" type="datetimeFigureOut">
              <a:rPr lang="ru-RU" smtClean="0"/>
              <a:t>26.08.2016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DFFF184-781A-443F-AF0E-59F63E6B223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1800199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  <a:t>Интернет  среди нас</a:t>
            </a:r>
            <a:endParaRPr lang="ru-RU" sz="6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1400" dirty="0" smtClean="0">
                <a:solidFill>
                  <a:schemeClr val="tx1"/>
                </a:solidFill>
              </a:rPr>
              <a:t>Киселева Наталья Васильевна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МКОУ «Средняя  общеобразовательная школа №5»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Г. Киров  Калужская область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986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C00000"/>
                </a:solidFill>
              </a:rPr>
              <a:t>Тенертин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f3\Desktop\тенертин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83302"/>
            <a:ext cx="5616624" cy="5162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765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f3\Desktop\компьютер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2267"/>
            <a:ext cx="302433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f3\Desktop\ноутбук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422" y="19054"/>
            <a:ext cx="3700131" cy="2733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f3\Desktop\планшет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33056"/>
            <a:ext cx="4857338" cy="2623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f3\Desktop\1417934326065_bulleti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419" y="3119722"/>
            <a:ext cx="3939394" cy="3182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688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f3\Desktop\Для работы\паук на паутине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6428"/>
            <a:ext cx="6020179" cy="3762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f3\Desktop\Для работы\бабочка в паутине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594" y="2708921"/>
            <a:ext cx="5191175" cy="414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823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3501008"/>
            <a:ext cx="6724269" cy="3024336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Девочке Маше компьютер купили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И в Интернет заходить научили.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Маша не кушает, Маша не спит,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Всеми ночами в Инете сидит.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Школа заброшена, ранец забыт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Очень  сменился у Машеньки вид…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f3\Desktop\девочка 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848" y="0"/>
            <a:ext cx="5406656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829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f3\Desktop\ноутбук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564904"/>
            <a:ext cx="2771775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43608" y="908720"/>
            <a:ext cx="187220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общение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20072" y="908720"/>
            <a:ext cx="266429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развлечение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708920"/>
            <a:ext cx="273630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самообразование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56176" y="2708920"/>
            <a:ext cx="259228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творчество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4869160"/>
            <a:ext cx="244827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покупки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20072" y="5085184"/>
            <a:ext cx="237626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работа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 flipV="1">
            <a:off x="2411760" y="1772816"/>
            <a:ext cx="158417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2915816" y="371703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4932040" y="1772816"/>
            <a:ext cx="64807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076056" y="3356992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2123728" y="4293096"/>
            <a:ext cx="93610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9" idx="0"/>
          </p:cNvCxnSpPr>
          <p:nvPr/>
        </p:nvCxnSpPr>
        <p:spPr>
          <a:xfrm>
            <a:off x="5796136" y="4581128"/>
            <a:ext cx="61206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0284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/>
          </a:bodyPr>
          <a:lstStyle/>
          <a:p>
            <a:r>
              <a:rPr lang="ru-RU" dirty="0" smtClean="0"/>
              <a:t>Компьютерная зависимость – (</a:t>
            </a:r>
            <a:r>
              <a:rPr lang="ru-RU" dirty="0" err="1" smtClean="0"/>
              <a:t>игромания</a:t>
            </a:r>
            <a:r>
              <a:rPr lang="ru-RU" dirty="0" smtClean="0"/>
              <a:t>)</a:t>
            </a:r>
            <a:br>
              <a:rPr lang="ru-RU" dirty="0" smtClean="0"/>
            </a:br>
            <a:r>
              <a:rPr lang="ru-RU" dirty="0"/>
              <a:t> </a:t>
            </a:r>
            <a:r>
              <a:rPr lang="ru-RU" dirty="0" smtClean="0"/>
              <a:t>общение в социальных сетях ограничить. Лучше общаться реально с друзьями</a:t>
            </a:r>
          </a:p>
          <a:p>
            <a:r>
              <a:rPr lang="ru-RU" dirty="0" smtClean="0"/>
              <a:t>использовать</a:t>
            </a:r>
            <a:r>
              <a:rPr lang="ru-RU" dirty="0"/>
              <a:t> </a:t>
            </a:r>
            <a:r>
              <a:rPr lang="ru-RU" b="1" dirty="0"/>
              <a:t>Интернет</a:t>
            </a:r>
            <a:r>
              <a:rPr lang="ru-RU" dirty="0"/>
              <a:t> как надежного всезнающего учителя, отсеивая все то, что отнимает наше драгоценное время.</a:t>
            </a:r>
          </a:p>
          <a:p>
            <a:r>
              <a:rPr lang="ru-RU" dirty="0"/>
              <a:t> </a:t>
            </a:r>
            <a:endParaRPr lang="ru-RU" dirty="0" smtClean="0"/>
          </a:p>
          <a:p>
            <a:r>
              <a:rPr lang="ru-RU" dirty="0" smtClean="0"/>
              <a:t>В вашем в возрасте проводить за компьютером можно от 20 до 30 минут, а интернет посещать только в присутствии родителей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Правила пользования интернетом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72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Удачи вам, друзья! Ваш друг </a:t>
            </a:r>
            <a:r>
              <a:rPr lang="ru-RU" b="1" dirty="0" err="1" smtClean="0">
                <a:solidFill>
                  <a:srgbClr val="C00000"/>
                </a:solidFill>
              </a:rPr>
              <a:t>Тенертин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Picture 2" descr="C:\Users\f3\Desktop\тенертин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734967"/>
            <a:ext cx="4824536" cy="5110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525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37</TotalTime>
  <Words>48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Интернет  среди нас</vt:lpstr>
      <vt:lpstr>Тенертин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Правила пользования интернетом</vt:lpstr>
      <vt:lpstr>Удачи вам, друзья! Ваш друг Тенертин.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Интернет  среди нас</dc:title>
  <dc:creator>f3</dc:creator>
  <cp:lastModifiedBy>f3</cp:lastModifiedBy>
  <cp:revision>4</cp:revision>
  <dcterms:created xsi:type="dcterms:W3CDTF">2016-08-26T10:18:06Z</dcterms:created>
  <dcterms:modified xsi:type="dcterms:W3CDTF">2016-08-26T10:55:54Z</dcterms:modified>
</cp:coreProperties>
</file>