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61" r:id="rId4"/>
    <p:sldId id="263" r:id="rId5"/>
    <p:sldId id="259" r:id="rId6"/>
    <p:sldId id="258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4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D111-F13C-49DF-AA8C-B005632FDF2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C3BC-FA58-4548-BA9C-2FD02A32A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5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D111-F13C-49DF-AA8C-B005632FDF2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C3BC-FA58-4548-BA9C-2FD02A32A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8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D111-F13C-49DF-AA8C-B005632FDF2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C3BC-FA58-4548-BA9C-2FD02A32A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9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D111-F13C-49DF-AA8C-B005632FDF2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C3BC-FA58-4548-BA9C-2FD02A32A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5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D111-F13C-49DF-AA8C-B005632FDF2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C3BC-FA58-4548-BA9C-2FD02A32A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8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D111-F13C-49DF-AA8C-B005632FDF2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C3BC-FA58-4548-BA9C-2FD02A32A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2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D111-F13C-49DF-AA8C-B005632FDF2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C3BC-FA58-4548-BA9C-2FD02A32A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0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D111-F13C-49DF-AA8C-B005632FDF2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C3BC-FA58-4548-BA9C-2FD02A32A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6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D111-F13C-49DF-AA8C-B005632FDF2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C3BC-FA58-4548-BA9C-2FD02A32A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5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D111-F13C-49DF-AA8C-B005632FDF2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C3BC-FA58-4548-BA9C-2FD02A32A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9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D111-F13C-49DF-AA8C-B005632FDF2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C3BC-FA58-4548-BA9C-2FD02A32A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5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D111-F13C-49DF-AA8C-B005632FDF2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7C3BC-FA58-4548-BA9C-2FD02A32A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721" y="1830069"/>
            <a:ext cx="9144000" cy="153784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СЦЕНЕ»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1521" y="3528515"/>
            <a:ext cx="10058400" cy="11565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</a:t>
            </a:r>
            <a:r>
              <a:rPr lang="ru-RU" dirty="0" smtClean="0"/>
              <a:t>роект сетевого взаимодействия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по развитию школьных театров Калужской области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1892"/>
            <a:ext cx="12192000" cy="39242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84" y="1105944"/>
            <a:ext cx="1325564" cy="1326792"/>
          </a:xfrm>
          <a:prstGeom prst="rect">
            <a:avLst/>
          </a:prstGeom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1223493" y="42792"/>
            <a:ext cx="10058400" cy="537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Государственное бюджетное учреждение дополнительного </a:t>
            </a:r>
            <a:r>
              <a:rPr lang="ru-RU" sz="1800" dirty="0"/>
              <a:t>образования Калужской области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«Областной центр дополнительного образования детей им. Ю.А. Гагарина»</a:t>
            </a:r>
          </a:p>
          <a:p>
            <a:r>
              <a:rPr lang="ru-RU" dirty="0" smtClean="0"/>
              <a:t>Региональный </a:t>
            </a:r>
            <a:r>
              <a:rPr lang="ru-RU" dirty="0" smtClean="0"/>
              <a:t>модельный центр дополнительного образования детей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356575" y="3284785"/>
            <a:ext cx="96033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3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588" y="-970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«На сцене» – это…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4748" y="1315854"/>
            <a:ext cx="10251279" cy="16298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Взаимодействие образовательных и других организаций с целью повышения </a:t>
            </a:r>
            <a:r>
              <a:rPr lang="ru-RU" dirty="0"/>
              <a:t>качества образования в области детского театрального творчества благодаря использованию материально-технических и кадровых ресурсов партнера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68715" y="1115368"/>
            <a:ext cx="96033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Наталья\Desktop\БРЕНД\ДВОРЕЦ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2541" y="3118570"/>
            <a:ext cx="2816864" cy="158024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64" y="4362824"/>
            <a:ext cx="1875000" cy="187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86" y="4362824"/>
            <a:ext cx="1842098" cy="1842098"/>
          </a:xfrm>
          <a:prstGeom prst="rect">
            <a:avLst/>
          </a:prstGeom>
        </p:spPr>
      </p:pic>
      <p:sp>
        <p:nvSpPr>
          <p:cNvPr id="11" name="Двойная стрелка влево/вправо 10"/>
          <p:cNvSpPr/>
          <p:nvPr/>
        </p:nvSpPr>
        <p:spPr>
          <a:xfrm rot="19502169">
            <a:off x="3492994" y="3907314"/>
            <a:ext cx="1066148" cy="571083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2462603">
            <a:off x="7282919" y="3999281"/>
            <a:ext cx="1119521" cy="530337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975864" y="5159246"/>
            <a:ext cx="4035722" cy="654699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028797" y="3146142"/>
            <a:ext cx="2180399" cy="584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809719" y="6240848"/>
            <a:ext cx="2298305" cy="524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 smtClean="0"/>
              <a:t>Школы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 smtClean="0"/>
              <a:t>Калужской области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533158" y="6255293"/>
            <a:ext cx="2798954" cy="524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Эксперты театрального творчества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677" y="-11466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172" y="1169958"/>
            <a:ext cx="10707844" cy="558568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dirty="0" smtClean="0"/>
              <a:t>Поиск </a:t>
            </a:r>
            <a:r>
              <a:rPr lang="ru-RU" dirty="0"/>
              <a:t>партнеров для сотрудничества в обеспечении профессиональной помощи педагогам и детям, занимающимся театральным творчеством</a:t>
            </a:r>
            <a:r>
              <a:rPr lang="ru-RU" dirty="0" smtClean="0"/>
              <a:t>;</a:t>
            </a:r>
            <a:endParaRPr lang="ru-RU" dirty="0"/>
          </a:p>
          <a:p>
            <a:pPr marL="0" lvl="0" indent="0" algn="just">
              <a:buNone/>
            </a:pPr>
            <a:r>
              <a:rPr lang="ru-RU" dirty="0"/>
              <a:t>Предоставление материально-технических и кадровых ресурсов ГБУ ДО КО «ОЦДОД им. </a:t>
            </a:r>
            <a:r>
              <a:rPr lang="ru-RU" dirty="0" err="1"/>
              <a:t>Ю.А.Гагарина</a:t>
            </a:r>
            <a:r>
              <a:rPr lang="ru-RU" dirty="0"/>
              <a:t>» для постановки и показа спектаклей школьным театральным коллективам, не имеющих необходимого для этого оборудования и инфраструктуры</a:t>
            </a:r>
            <a:r>
              <a:rPr lang="ru-RU" dirty="0" smtClean="0"/>
              <a:t>;</a:t>
            </a:r>
            <a:endParaRPr lang="ru-RU" dirty="0"/>
          </a:p>
          <a:p>
            <a:pPr marL="0" lvl="0" indent="0" algn="just">
              <a:buNone/>
            </a:pPr>
            <a:r>
              <a:rPr lang="ru-RU" dirty="0"/>
              <a:t>Развитие профессиональных и личностных компетенций педагогов</a:t>
            </a:r>
            <a:r>
              <a:rPr lang="ru-RU" dirty="0" smtClean="0"/>
              <a:t>;</a:t>
            </a:r>
            <a:endParaRPr lang="ru-RU" dirty="0"/>
          </a:p>
          <a:p>
            <a:pPr marL="0" lvl="0" indent="0" algn="just">
              <a:buNone/>
            </a:pPr>
            <a:r>
              <a:rPr lang="ru-RU" dirty="0"/>
              <a:t>Включение в организацию образовательной деятельности родителей и учащихся</a:t>
            </a:r>
            <a:r>
              <a:rPr lang="ru-RU" dirty="0" smtClean="0"/>
              <a:t>;</a:t>
            </a:r>
            <a:endParaRPr lang="ru-RU" dirty="0"/>
          </a:p>
          <a:p>
            <a:pPr marL="0" lvl="0" indent="0" algn="just">
              <a:buNone/>
            </a:pPr>
            <a:r>
              <a:rPr lang="ru-RU" dirty="0"/>
              <a:t>Выявление творческого потенциала обучающихся и педагогов</a:t>
            </a:r>
            <a:r>
              <a:rPr lang="ru-RU" dirty="0" smtClean="0"/>
              <a:t>;</a:t>
            </a:r>
            <a:endParaRPr lang="ru-RU" dirty="0"/>
          </a:p>
          <a:p>
            <a:pPr marL="0" lvl="0" indent="0" algn="just">
              <a:buNone/>
            </a:pPr>
            <a:r>
              <a:rPr lang="ru-RU" dirty="0"/>
              <a:t>Помощь по созданию у детей положительного опыта выхода на сцену для дальнейшего развития мастерства</a:t>
            </a:r>
            <a:r>
              <a:rPr lang="ru-RU" dirty="0" smtClean="0"/>
              <a:t>;</a:t>
            </a:r>
            <a:endParaRPr lang="ru-RU" dirty="0"/>
          </a:p>
          <a:p>
            <a:pPr marL="0" lvl="0" indent="0" algn="just">
              <a:buNone/>
            </a:pPr>
            <a:r>
              <a:rPr lang="ru-RU" dirty="0"/>
              <a:t>Приобщение обучающихся к драматургии и театральному искусству, культурным ценностям, интереса к театральному искусству</a:t>
            </a:r>
            <a:r>
              <a:rPr lang="ru-RU" dirty="0" smtClean="0"/>
              <a:t>;</a:t>
            </a:r>
            <a:endParaRPr lang="ru-RU" dirty="0"/>
          </a:p>
          <a:p>
            <a:pPr marL="0" lvl="0" indent="0" algn="just">
              <a:buNone/>
            </a:pPr>
            <a:r>
              <a:rPr lang="ru-RU" dirty="0"/>
              <a:t>Организация обмена опытом для педагогов</a:t>
            </a:r>
            <a:r>
              <a:rPr lang="ru-RU" dirty="0" smtClean="0"/>
              <a:t>.</a:t>
            </a:r>
            <a:endParaRPr lang="ru-RU" sz="2000" dirty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30804" y="937947"/>
            <a:ext cx="96033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9" y="1169958"/>
            <a:ext cx="467773" cy="467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4" y="1868268"/>
            <a:ext cx="467773" cy="467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9" y="3034353"/>
            <a:ext cx="467773" cy="4677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8" y="3586605"/>
            <a:ext cx="467773" cy="4677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7" y="4078068"/>
            <a:ext cx="467773" cy="4677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7" y="4664861"/>
            <a:ext cx="467773" cy="4677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6" y="5275344"/>
            <a:ext cx="467773" cy="4677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5" y="5890040"/>
            <a:ext cx="467773" cy="46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634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Сущность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16443"/>
            <a:ext cx="601297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рамках Проекта школьные театральные коллективы показывают свои спектакли на сцене ГБУ ДО КО «ОЦДОД им. Ю.А. Гагарина», обучающиеся общеобразовательных организаций и родители выступают зрителями спектаклей, участники Проекта получают обратную связь от приглашенных экспертов и зрителей посредством обсуждения после просмотра спектакля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8200" y="1378424"/>
            <a:ext cx="777353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r="15248"/>
          <a:stretch/>
        </p:blipFill>
        <p:spPr>
          <a:xfrm>
            <a:off x="7028596" y="1716443"/>
            <a:ext cx="47330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8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288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Площадка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2103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Профессиональная сцена, оборудование и зал вместимостью </a:t>
            </a:r>
            <a:r>
              <a:rPr lang="ru-RU" dirty="0" smtClean="0">
                <a:solidFill>
                  <a:srgbClr val="FF0000"/>
                </a:solidFill>
              </a:rPr>
              <a:t>108 мест </a:t>
            </a:r>
            <a:r>
              <a:rPr lang="ru-RU" dirty="0" smtClean="0"/>
              <a:t>ГБУ ДО КО «ОЦДОД им. Ю.А. Гагарина» - г. Калуга, ул. </a:t>
            </a:r>
            <a:r>
              <a:rPr lang="ru-RU" dirty="0" err="1" smtClean="0"/>
              <a:t>К.Маркса</a:t>
            </a:r>
            <a:r>
              <a:rPr lang="ru-RU" dirty="0" smtClean="0"/>
              <a:t>, д. 1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94327" y="1401971"/>
            <a:ext cx="96033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Наталья\Desktop\БРЕНД\ДВОРЕЦ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4074" y="3290363"/>
            <a:ext cx="4571398" cy="2564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89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70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участия школы в Проекте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085" y="3791704"/>
            <a:ext cx="3918250" cy="9416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200" dirty="0" smtClean="0"/>
              <a:t>Показ театральной постановки школьным театром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94727" y="1347380"/>
            <a:ext cx="96033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42" y="1794056"/>
            <a:ext cx="2031537" cy="2031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68" y="3443600"/>
            <a:ext cx="1766045" cy="17660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402" y="1876220"/>
            <a:ext cx="1867207" cy="186720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290065" y="5375531"/>
            <a:ext cx="3918250" cy="941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 smtClean="0"/>
              <a:t>Просмотр обучающимися театральной постановки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 smtClean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051687" y="3849972"/>
            <a:ext cx="3482635" cy="969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900" dirty="0" smtClean="0"/>
              <a:t>Участие руководителя театра в качестве эксперта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03089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653" y="-128840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принять участие в Проекте, школа: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451" y="1363140"/>
            <a:ext cx="7009262" cy="537885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Направляет заявку ГБУ ДО КО «ЦДОД им. Ю.А. Гагарина» на показ спектакля,  театральной постановки школьным театром и</a:t>
            </a:r>
            <a:r>
              <a:rPr lang="en-US" dirty="0"/>
              <a:t>/</a:t>
            </a:r>
            <a:r>
              <a:rPr lang="ru-RU" dirty="0" smtClean="0"/>
              <a:t>или заявку на просмотр анонсированного спектакля</a:t>
            </a:r>
          </a:p>
          <a:p>
            <a:pPr marL="273050" indent="-273050" algn="just">
              <a:buAutoNum type="arabicPeriod"/>
            </a:pPr>
            <a:endParaRPr lang="ru-RU" dirty="0" smtClean="0"/>
          </a:p>
          <a:p>
            <a:pPr marL="273050" indent="-273050" algn="just">
              <a:buNone/>
            </a:pPr>
            <a:r>
              <a:rPr lang="ru-RU" dirty="0" smtClean="0"/>
              <a:t>Согласует график показа спектакля </a:t>
            </a:r>
          </a:p>
          <a:p>
            <a:pPr marL="273050" indent="-27305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Заключает с ГБУ ДО КО «ОЦДОД им. Ю.А. Гагарина» соглашение о сотрудничестве</a:t>
            </a:r>
          </a:p>
          <a:p>
            <a:pPr marL="273050" indent="-27305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Направляет списки обучающихся (актеров и</a:t>
            </a:r>
            <a:r>
              <a:rPr lang="en-US" dirty="0" smtClean="0"/>
              <a:t>/</a:t>
            </a:r>
            <a:r>
              <a:rPr lang="ru-RU" dirty="0" smtClean="0"/>
              <a:t>или зрителей) ГБУ ДО КО «ОЦДОД им. Ю.А. Гагарина»</a:t>
            </a:r>
          </a:p>
          <a:p>
            <a:pPr marL="273050" indent="-27305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Организует доставку обучающихся, заявленных к участию в Проекте, на площадку Проекта согласно графику показа спектаклей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27764" y="978891"/>
            <a:ext cx="96033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17058" r="87041" b="67699"/>
          <a:stretch/>
        </p:blipFill>
        <p:spPr>
          <a:xfrm>
            <a:off x="510653" y="1277552"/>
            <a:ext cx="627798" cy="6141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17397" r="77557" b="67360"/>
          <a:stretch/>
        </p:blipFill>
        <p:spPr>
          <a:xfrm>
            <a:off x="524301" y="2721092"/>
            <a:ext cx="627797" cy="614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1" t="17736" r="68485" b="66343"/>
          <a:stretch/>
        </p:blipFill>
        <p:spPr>
          <a:xfrm>
            <a:off x="510653" y="3618674"/>
            <a:ext cx="627797" cy="641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6" t="17397" r="59415" b="65667"/>
          <a:stretch/>
        </p:blipFill>
        <p:spPr>
          <a:xfrm>
            <a:off x="537948" y="4592952"/>
            <a:ext cx="573205" cy="682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5" t="16719" r="49519" b="67360"/>
          <a:stretch/>
        </p:blipFill>
        <p:spPr>
          <a:xfrm>
            <a:off x="537947" y="5608173"/>
            <a:ext cx="655093" cy="641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71" y="1191487"/>
            <a:ext cx="1892490" cy="1892490"/>
          </a:xfrm>
          <a:prstGeom prst="rect">
            <a:avLst/>
          </a:prstGeom>
        </p:spPr>
      </p:pic>
      <p:pic>
        <p:nvPicPr>
          <p:cNvPr id="11" name="Picture 2" descr="C:\Users\Наталья\Desktop\БРЕНД\ДВОРЕЦ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9285" y="4827367"/>
            <a:ext cx="2783650" cy="1561611"/>
          </a:xfrm>
          <a:prstGeom prst="rect">
            <a:avLst/>
          </a:prstGeom>
          <a:noFill/>
        </p:spPr>
      </p:pic>
      <p:sp>
        <p:nvSpPr>
          <p:cNvPr id="12" name="Стрелка вниз 11"/>
          <p:cNvSpPr/>
          <p:nvPr/>
        </p:nvSpPr>
        <p:spPr>
          <a:xfrm>
            <a:off x="9928320" y="3171550"/>
            <a:ext cx="750992" cy="156824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2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38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к участию в Проекте школьные театры Калужской области!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t="270" r="12967" b="-270"/>
          <a:stretch/>
        </p:blipFill>
        <p:spPr>
          <a:xfrm>
            <a:off x="6546376" y="1676222"/>
            <a:ext cx="5242605" cy="4874703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24551" y="1525281"/>
            <a:ext cx="5398827" cy="5174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Участие в Проекте – это дополнительная возможность продвижения театрального коллектива школы!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Возможность для детей продемонстрировать свои таланты широкому кругу зрителей!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Общение с единомышленниками!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Налаживание партнерских взаимоотношений с другими коллективами!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Обратная связь от зрителей и экспертов!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Обмен опытом!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9" y="1522013"/>
            <a:ext cx="533482" cy="5168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9" y="2902711"/>
            <a:ext cx="533482" cy="516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9" y="3881201"/>
            <a:ext cx="533482" cy="516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7" y="4451990"/>
            <a:ext cx="533482" cy="5168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4" y="5513368"/>
            <a:ext cx="533482" cy="5168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6" y="6182531"/>
            <a:ext cx="533482" cy="51688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421705" y="1310442"/>
            <a:ext cx="96033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5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212" y="6276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Кураторы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7377" y="1962489"/>
            <a:ext cx="7405047" cy="187291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57-96-84</a:t>
            </a:r>
            <a:r>
              <a:rPr lang="ru-RU" dirty="0" smtClean="0"/>
              <a:t> – Андрюшина Наталья Сергеевна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56-28-31</a:t>
            </a:r>
            <a:r>
              <a:rPr lang="ru-RU" dirty="0" smtClean="0"/>
              <a:t> – </a:t>
            </a:r>
            <a:r>
              <a:rPr lang="ru-RU" dirty="0" err="1" smtClean="0"/>
              <a:t>Коврежникова</a:t>
            </a:r>
            <a:r>
              <a:rPr lang="ru-RU" dirty="0" smtClean="0"/>
              <a:t> Ульяна Алексеевна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0212" y="3587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Позвоните нам, и мы все расскажем!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74" y="1690688"/>
            <a:ext cx="1134044" cy="132232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080088" y="1356955"/>
            <a:ext cx="8031824" cy="2876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05" y="4564790"/>
            <a:ext cx="2059390" cy="18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24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455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«НА СЦЕНЕ»</vt:lpstr>
      <vt:lpstr>Проект «На сцене» – это…</vt:lpstr>
      <vt:lpstr>Задачи Проекта</vt:lpstr>
      <vt:lpstr>Сущность Проекта</vt:lpstr>
      <vt:lpstr>Площадка Проекта</vt:lpstr>
      <vt:lpstr>Варианты участия школы в Проекте</vt:lpstr>
      <vt:lpstr>Чтобы принять участие в Проекте, школа:</vt:lpstr>
      <vt:lpstr>Приглашаем к участию в Проекте школьные театры Калужской области!</vt:lpstr>
      <vt:lpstr>Кураторы Проекта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SHTYK</dc:creator>
  <cp:lastModifiedBy>User</cp:lastModifiedBy>
  <cp:revision>35</cp:revision>
  <dcterms:created xsi:type="dcterms:W3CDTF">2022-11-13T17:04:10Z</dcterms:created>
  <dcterms:modified xsi:type="dcterms:W3CDTF">2022-11-14T12:23:42Z</dcterms:modified>
</cp:coreProperties>
</file>